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A5AEF-2F41-574F-B15F-40A1134C015F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FE805-9595-F241-B741-55E1C2A93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3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FE805-9595-F241-B741-55E1C2A93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4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BA80-993F-4340-B3BE-5806373AD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A8B6-88AA-E04F-8025-2092C0357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1F3FF-4950-984F-BCBE-FDE06F0C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33A4-3C32-C149-8D7A-8BF46D4E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1F9C5-A240-F64C-971A-2C0165C8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46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69E0-55A5-D24A-ACC4-E4068F5C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FE9B8-E922-724E-BCDF-5E589F1DF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6A927-4FD5-FF4D-96D7-9A2B29741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EFFA1-17D6-A244-BEFB-E31EE793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FE946-60A8-D74A-A1D6-23022E6E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186A5-BF64-4D44-8AF2-093469011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FBA00-7A4C-8249-80C9-DE707B002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D069-4191-4C41-A6C0-1C3068C9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DD1C-EB16-C348-A9CF-12155F00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D4B46-0E2F-8748-8C88-8113530A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233D-FD2F-7744-91F5-07B2EB62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F08A9-51C8-EE41-9D03-8C7D79C4E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B988F-78F5-0445-9142-25D7F647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4D50-D1AE-B44D-8F67-20CC30D1A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8E348-FAD2-D64F-9623-E3BC8D8F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C3F0F-78C9-D643-8998-1295459C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5FC51-87D0-574D-95F1-6D4F33A4E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44456-9A2A-9C4D-95B3-4B0DAA57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2AA61-ADD5-EF43-BE59-2014B7FC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E3FE8-B314-104A-8BC8-C0C56D2D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6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19C0-5672-E546-81FC-604C4729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B625C-73BA-D047-AC5C-2653FB86B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895AD-3138-A347-8E33-BE479DA41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84B41-FB71-1444-B910-40F66FFE2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FC4FC-44F0-F34D-944D-9457D2CB4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14B7C-2458-9743-B892-E48BF921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4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CBBA3-A702-5C4F-93ED-D96D6D6C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F3BCC-A790-2649-86AE-4D1B7B6F7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76BCF-34B1-1F46-9179-D6F8558F6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17E29-5EF8-E249-9602-21273A218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B3517-3BA8-AD47-8D83-3F30179F5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BDF29-F7EA-6D4A-A70E-9C4D91F98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DB7761-5462-A34E-A2ED-46E5EA8F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3660F-DB82-4B4F-9817-4D957096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0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9AA4-8AB5-D44F-81BB-7279F80B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38BA0-15DE-B746-99F3-339BAB3B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A3D05-D9B7-AF45-9222-AE3F03EEE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ECF71-29E3-9B45-83E0-D2776B33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6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F0FD1F-481F-9F4C-8C0F-5749FCDA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E94FD-BADC-A842-ADCE-79A0E566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6BE1D-3DB7-DA4C-B9EC-45D82689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1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2AD-F938-9841-AA30-DCF3C8196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7FBD-AFB0-F644-8AD6-1BFB889D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3BE61-65ED-5A4D-A115-AAE07AD38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8C19A-17C7-A74E-B9DD-742B72DC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36025-A323-2749-924E-A54F2EA6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1B473-3B83-594B-A14C-2DEC6DA5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1DF8-E28A-6A40-861A-454A91E9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5E4C10-CC70-B64B-AC4B-7ABB48B78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94AAD-D73C-3F48-AB09-8CAABBCF3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484D6-4285-3C48-B4D4-8DFA9AFA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2E75E-00B4-9A49-B1B3-A2B0959B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F08D9-FB58-6243-B145-38A40B57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8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BD6087-47DD-894D-BA6E-AC4AD06C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97D70-D781-1648-82FA-028A5CE3E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11BED-8855-284B-8D03-DED68FC42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4C4C8-EEAA-A24A-9B07-9DAE9FF2A094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ABD63-A5EE-E34B-9DE0-7E6050419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8C174-D00C-2642-A50D-A341C7642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7671A-CD6B-C448-A30F-515EC274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B9BF59-9B49-2C4C-9F2F-9C61DD6B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8" y="0"/>
            <a:ext cx="1181856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A8C774-F91F-B541-BEBF-905ACE4B1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301" y="5362661"/>
            <a:ext cx="766634" cy="41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46A65-C99B-E841-AA52-E24C4761B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974" y="826188"/>
            <a:ext cx="2468604" cy="80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9CB80A-98E6-414E-A2ED-3A9C40AB6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511" y="2910194"/>
            <a:ext cx="1388994" cy="227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659BE-B587-844A-B157-845B51DDE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966" y="3116463"/>
            <a:ext cx="1804085" cy="815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8D03C-F6C0-1040-882E-6F50B776B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22" y="3932254"/>
            <a:ext cx="1324832" cy="837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B98456-3FA5-864D-94D6-4BE9EB35B7F2}"/>
              </a:ext>
            </a:extLst>
          </p:cNvPr>
          <p:cNvSpPr txBox="1"/>
          <p:nvPr/>
        </p:nvSpPr>
        <p:spPr>
          <a:xfrm>
            <a:off x="5894173" y="4179679"/>
            <a:ext cx="1458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Tahoma" panose="020B0604030504040204" pitchFamily="34" charset="0"/>
                <a:cs typeface="Browallia New" panose="020B0604020202020204" pitchFamily="34" charset="0"/>
              </a:rPr>
              <a:t>Prediction</a:t>
            </a:r>
          </a:p>
          <a:p>
            <a:r>
              <a:rPr lang="en-US" sz="1400" dirty="0">
                <a:latin typeface="Cambria" panose="02040503050406030204" pitchFamily="18" charset="0"/>
                <a:ea typeface="Tahoma" panose="020B0604030504040204" pitchFamily="34" charset="0"/>
                <a:cs typeface="Browallia New" panose="020B0604020202020204" pitchFamily="34" charset="0"/>
              </a:rPr>
              <a:t>Modeling</a:t>
            </a:r>
            <a:endParaRPr lang="en-US" sz="1200" dirty="0">
              <a:latin typeface="Cambria" panose="02040503050406030204" pitchFamily="18" charset="0"/>
              <a:ea typeface="Tahoma" panose="020B0604030504040204" pitchFamily="34" charset="0"/>
              <a:cs typeface="Browallia New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E72E8-E6F1-E044-8969-E5A8C9AA5CF9}"/>
              </a:ext>
            </a:extLst>
          </p:cNvPr>
          <p:cNvSpPr txBox="1"/>
          <p:nvPr/>
        </p:nvSpPr>
        <p:spPr>
          <a:xfrm>
            <a:off x="11019051" y="6009828"/>
            <a:ext cx="51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Tahoma" panose="020B0604030504040204" pitchFamily="34" charset="0"/>
                <a:cs typeface="Browallia New" panose="020B0604020202020204" pitchFamily="34" charset="0"/>
              </a:rPr>
              <a:t>S3</a:t>
            </a:r>
            <a:endParaRPr lang="en-US" sz="1200" dirty="0">
              <a:latin typeface="Cambria" panose="02040503050406030204" pitchFamily="18" charset="0"/>
              <a:ea typeface="Tahoma" panose="020B0604030504040204" pitchFamily="34" charset="0"/>
              <a:cs typeface="Browallia New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E7BA98-AE95-3B4C-8F2E-BA73E9882266}"/>
              </a:ext>
            </a:extLst>
          </p:cNvPr>
          <p:cNvSpPr txBox="1"/>
          <p:nvPr/>
        </p:nvSpPr>
        <p:spPr>
          <a:xfrm>
            <a:off x="5488483" y="1870689"/>
            <a:ext cx="405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Tahoma" panose="020B0604030504040204" pitchFamily="34" charset="0"/>
                <a:cs typeface="Browallia New" panose="020B0604020202020204" pitchFamily="34" charset="0"/>
              </a:rPr>
              <a:t>S3</a:t>
            </a:r>
            <a:endParaRPr lang="en-US" sz="1200" dirty="0">
              <a:latin typeface="Cambria" panose="02040503050406030204" pitchFamily="18" charset="0"/>
              <a:ea typeface="Tahoma" panose="020B0604030504040204" pitchFamily="34" charset="0"/>
              <a:cs typeface="Browallia New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FDEB7-271A-1B41-9137-2AA8AC81CF0F}"/>
              </a:ext>
            </a:extLst>
          </p:cNvPr>
          <p:cNvSpPr txBox="1"/>
          <p:nvPr/>
        </p:nvSpPr>
        <p:spPr>
          <a:xfrm>
            <a:off x="6839654" y="6031812"/>
            <a:ext cx="51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Tahoma" panose="020B0604030504040204" pitchFamily="34" charset="0"/>
                <a:cs typeface="Browallia New" panose="020B0604020202020204" pitchFamily="34" charset="0"/>
              </a:rPr>
              <a:t>S3</a:t>
            </a:r>
            <a:endParaRPr lang="en-US" sz="1200" dirty="0">
              <a:latin typeface="Cambria" panose="02040503050406030204" pitchFamily="18" charset="0"/>
              <a:ea typeface="Tahoma" panose="020B0604030504040204" pitchFamily="34" charset="0"/>
              <a:cs typeface="Browallia New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DBCE1A-DAE8-104B-B2AA-71EAEFDBC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4668" y="0"/>
            <a:ext cx="5716910" cy="7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5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</Words>
  <Application>Microsoft Macintosh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Gianelle</dc:creator>
  <cp:lastModifiedBy>Tom Gianelle</cp:lastModifiedBy>
  <cp:revision>3</cp:revision>
  <dcterms:created xsi:type="dcterms:W3CDTF">2019-10-13T18:33:17Z</dcterms:created>
  <dcterms:modified xsi:type="dcterms:W3CDTF">2019-10-13T19:00:04Z</dcterms:modified>
</cp:coreProperties>
</file>